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3C7F"/>
    <a:srgbClr val="CC3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43" autoAdjust="0"/>
    <p:restoredTop sz="94694" autoAdjust="0"/>
  </p:normalViewPr>
  <p:slideViewPr>
    <p:cSldViewPr snapToGrid="0" snapToObjects="1">
      <p:cViewPr varScale="1">
        <p:scale>
          <a:sx n="131" d="100"/>
          <a:sy n="131" d="100"/>
        </p:scale>
        <p:origin x="324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</a:t>
            </a:r>
            <a:r>
              <a:rPr lang="en-US" baseline="0" dirty="0"/>
              <a:t> is a note</a:t>
            </a:r>
          </a:p>
          <a:p>
            <a:endParaRPr lang="en-US" baseline="0" dirty="0"/>
          </a:p>
          <a:p>
            <a:r>
              <a:rPr lang="en-US" baseline="0" dirty="0"/>
              <a:t>With another paragraph.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1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aseline="0" dirty="0"/>
              <a:t> speaker note on </a:t>
            </a:r>
            <a:r>
              <a:rPr lang="en-US" baseline="0"/>
              <a:t>this slide too.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0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01E54D-5D23-74B1-32ED-56784B0DA384}"/>
              </a:ext>
            </a:extLst>
          </p:cNvPr>
          <p:cNvSpPr txBox="1"/>
          <p:nvPr userDrawn="1"/>
        </p:nvSpPr>
        <p:spPr>
          <a:xfrm>
            <a:off x="7351393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2CF7F-170C-77B5-1392-3766ED938862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A2D8B-9F33-8925-D52F-A707C6E1B74C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2255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1FE277-27ED-2850-601B-8B00E33C036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1120475"/>
            <a:ext cx="7772400" cy="1021556"/>
          </a:xfrm>
        </p:spPr>
        <p:txBody>
          <a:bodyPr anchor="t">
            <a:noAutofit/>
          </a:bodyPr>
          <a:lstStyle>
            <a:lvl1pPr algn="l">
              <a:defRPr sz="44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C42FD8-3B95-BFB5-421E-9EDFE4161A1B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225545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225545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48C380-AFF1-9984-DD46-5C68F70AD0EF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163C7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A3544B-4F7F-41E5-EBDE-DE26C576BBCD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30D55-6E93-913D-611D-2CF959F5FB24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4D9B87-A439-76CF-A76A-6601F00C388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CC393F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8B138-0FCA-D1D5-B52F-A1F5607D9A17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B7E6A-C4CD-B13F-42FB-EF5D860E0330}"/>
              </a:ext>
            </a:extLst>
          </p:cNvPr>
          <p:cNvSpPr txBox="1"/>
          <p:nvPr userDrawn="1"/>
        </p:nvSpPr>
        <p:spPr>
          <a:xfrm>
            <a:off x="7534275" y="4868675"/>
            <a:ext cx="1704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002060"/>
                </a:solidFill>
              </a:rPr>
              <a:t>METACOGNITION 1 - 232</a:t>
            </a:r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4869656"/>
            <a:ext cx="323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42900" rtl="0" eaLnBrk="1" latinLnBrk="0" hangingPunct="1">
        <a:spcBef>
          <a:spcPct val="0"/>
        </a:spcBef>
        <a:buNone/>
        <a:defRPr sz="3300" b="1" kern="12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9266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Hello</a:t>
            </a:r>
            <a:r>
              <a:rPr lang="en-US"/>
              <a:t>, world.</a:t>
            </a:r>
          </a:p>
        </p:txBody>
      </p:sp>
    </p:spTree>
    <p:extLst>
      <p:ext uri="{BB962C8B-B14F-4D97-AF65-F5344CB8AC3E}">
        <p14:creationId xmlns:p14="http://schemas.microsoft.com/office/powerpoint/2010/main" val="572707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399678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for Two-Content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Some content on </a:t>
            </a:r>
            <a:r>
              <a:rPr lang="en-US"/>
              <a:t>the left.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Some content on the right.</a:t>
            </a:r>
          </a:p>
        </p:txBody>
      </p:sp>
    </p:spTree>
    <p:extLst>
      <p:ext uri="{BB962C8B-B14F-4D97-AF65-F5344CB8AC3E}">
        <p14:creationId xmlns:p14="http://schemas.microsoft.com/office/powerpoint/2010/main" val="1324621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49</Words>
  <Application>Microsoft Office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Jesse Rosenthal</dc:creator>
  <cp:lastModifiedBy>Curley, Taylor (US)</cp:lastModifiedBy>
  <cp:revision>16</cp:revision>
  <dcterms:created xsi:type="dcterms:W3CDTF">2017-06-05T14:10:58Z</dcterms:created>
  <dcterms:modified xsi:type="dcterms:W3CDTF">2022-10-26T15:34:59Z</dcterms:modified>
</cp:coreProperties>
</file>